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Nikita\Desktop\&#1047;&#1072;&#1088;&#1103;&#1076;&#1082;&#1072;%20&#1076;&#1083;&#1103;%20&#1075;&#1083;&#1072;&#1079;.mp4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yandex.ru/images/search?text=&#1088;&#1091;&#1089;&#1089;&#1082;&#1080;&#1077;%20&#1080;&#1079;&#1086;&#1073;&#1088;&#1077;&#1090;&#1072;&#1090;&#1077;&#1083;&#1080;&amp;parent-reqid=1485848601885382-986500187276853849391355-sas1-566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Read and translate the words</a:t>
            </a:r>
            <a:endParaRPr lang="ru-RU" b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Electric lamp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Light bulb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Radio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Video recorder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Kinescope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Helicopter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Airplane</a:t>
            </a:r>
          </a:p>
          <a:p>
            <a:pPr>
              <a:buNone/>
            </a:pPr>
            <a:r>
              <a:rPr lang="en-US" dirty="0" smtClean="0"/>
              <a:t>Electric arc(</a:t>
            </a:r>
            <a:r>
              <a:rPr lang="ru-RU" dirty="0" smtClean="0"/>
              <a:t>электрическая дуга</a:t>
            </a:r>
            <a:r>
              <a:rPr lang="en-US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High attitude balloon(</a:t>
            </a:r>
            <a:r>
              <a:rPr lang="ru-RU" dirty="0" smtClean="0"/>
              <a:t>стратостат</a:t>
            </a:r>
            <a:r>
              <a:rPr lang="en-US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Steam locomotive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Artificial satellite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Spaceship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214338"/>
            <a:ext cx="8229600" cy="1143000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b="1" dirty="0" smtClean="0"/>
              <a:t>What is the theme of our lesson</a:t>
            </a:r>
            <a:r>
              <a:rPr lang="ru-RU" b="1" dirty="0" smtClean="0"/>
              <a:t>?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Nikita\Desktop\wi1110545_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1571612"/>
            <a:ext cx="1619998" cy="2286016"/>
          </a:xfrm>
          <a:prstGeom prst="rect">
            <a:avLst/>
          </a:prstGeom>
          <a:noFill/>
        </p:spPr>
      </p:pic>
      <p:pic>
        <p:nvPicPr>
          <p:cNvPr id="1027" name="Picture 3" descr="C:\Users\Nikita\Desktop\i (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42984"/>
            <a:ext cx="1935606" cy="2357454"/>
          </a:xfrm>
          <a:prstGeom prst="rect">
            <a:avLst/>
          </a:prstGeom>
          <a:noFill/>
        </p:spPr>
      </p:pic>
      <p:pic>
        <p:nvPicPr>
          <p:cNvPr id="1028" name="Picture 4" descr="C:\Users\Nikita\Desktop\i (5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43802" y="1214422"/>
            <a:ext cx="1500198" cy="2314591"/>
          </a:xfrm>
          <a:prstGeom prst="rect">
            <a:avLst/>
          </a:prstGeom>
          <a:noFill/>
        </p:spPr>
      </p:pic>
      <p:pic>
        <p:nvPicPr>
          <p:cNvPr id="1029" name="Picture 5" descr="C:\Users\Nikita\Desktop\Черепановы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0298" y="3786191"/>
            <a:ext cx="4214842" cy="3071810"/>
          </a:xfrm>
          <a:prstGeom prst="rect">
            <a:avLst/>
          </a:prstGeom>
          <a:noFill/>
        </p:spPr>
      </p:pic>
      <p:pic>
        <p:nvPicPr>
          <p:cNvPr id="1030" name="Picture 6" descr="C:\Users\Nikita\Desktop\503_img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524239"/>
            <a:ext cx="2500298" cy="3333761"/>
          </a:xfrm>
          <a:prstGeom prst="rect">
            <a:avLst/>
          </a:prstGeom>
          <a:noFill/>
        </p:spPr>
      </p:pic>
      <p:pic>
        <p:nvPicPr>
          <p:cNvPr id="1031" name="Picture 7" descr="C:\Users\Nikita\Desktop\i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22663" y="3571876"/>
            <a:ext cx="2421338" cy="3286125"/>
          </a:xfrm>
          <a:prstGeom prst="rect">
            <a:avLst/>
          </a:prstGeom>
          <a:noFill/>
        </p:spPr>
      </p:pic>
      <p:pic>
        <p:nvPicPr>
          <p:cNvPr id="1032" name="Picture 8" descr="C:\Users\Nikita\Desktop\257268365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3108" y="642918"/>
            <a:ext cx="1571636" cy="2330356"/>
          </a:xfrm>
          <a:prstGeom prst="rect">
            <a:avLst/>
          </a:prstGeom>
          <a:noFill/>
        </p:spPr>
      </p:pic>
      <p:pic>
        <p:nvPicPr>
          <p:cNvPr id="1033" name="Picture 9" descr="C:\Users\Nikita\Desktop\1332852586_lodygin_-3_original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57884" y="571480"/>
            <a:ext cx="1643042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Inventions of Russians </a:t>
            </a:r>
            <a:r>
              <a:rPr lang="en-US" b="1" dirty="0" err="1" smtClean="0"/>
              <a:t>sientists</a:t>
            </a:r>
            <a:r>
              <a:rPr lang="en-US" b="1" dirty="0" smtClean="0"/>
              <a:t>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57214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Light bulb – </a:t>
            </a:r>
            <a:r>
              <a:rPr lang="en-US" dirty="0" err="1" smtClean="0"/>
              <a:t>Lodygin</a:t>
            </a:r>
            <a:r>
              <a:rPr lang="en-US" dirty="0" smtClean="0"/>
              <a:t> A.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Radio – Popov A.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Video recorder – </a:t>
            </a:r>
            <a:r>
              <a:rPr lang="en-US" dirty="0" err="1" smtClean="0"/>
              <a:t>Ponyatov</a:t>
            </a:r>
            <a:r>
              <a:rPr lang="en-US" dirty="0" smtClean="0"/>
              <a:t> A.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Kinescope – Zworykin V.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Helicopter  - </a:t>
            </a:r>
            <a:r>
              <a:rPr lang="en-US" dirty="0" err="1" smtClean="0"/>
              <a:t>Sykorsky</a:t>
            </a:r>
            <a:r>
              <a:rPr lang="en-US" dirty="0" smtClean="0"/>
              <a:t> I.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Airplane – </a:t>
            </a:r>
            <a:r>
              <a:rPr lang="en-US" dirty="0" err="1" smtClean="0"/>
              <a:t>Mozhaisky</a:t>
            </a:r>
            <a:r>
              <a:rPr lang="en-US" dirty="0" smtClean="0"/>
              <a:t> A.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Electric arc – </a:t>
            </a:r>
            <a:r>
              <a:rPr lang="en-US" dirty="0" err="1" smtClean="0"/>
              <a:t>Petrov</a:t>
            </a:r>
            <a:r>
              <a:rPr lang="en-US" dirty="0" smtClean="0"/>
              <a:t> V.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High attitude balloon – Mendeleyev V.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Steam locomotive – </a:t>
            </a:r>
            <a:r>
              <a:rPr lang="en-US" dirty="0" err="1" smtClean="0"/>
              <a:t>Cherepanovs</a:t>
            </a:r>
            <a:r>
              <a:rPr lang="en-US" dirty="0" smtClean="0"/>
              <a:t> 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Artificial satellite – </a:t>
            </a:r>
            <a:r>
              <a:rPr lang="en-US" dirty="0" err="1" smtClean="0"/>
              <a:t>Korolyov</a:t>
            </a:r>
            <a:r>
              <a:rPr lang="en-US" dirty="0" smtClean="0"/>
              <a:t> S.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Spaceship - </a:t>
            </a:r>
            <a:r>
              <a:rPr lang="en-US" dirty="0" err="1" smtClean="0"/>
              <a:t>Korolyov</a:t>
            </a:r>
            <a:r>
              <a:rPr lang="en-US" dirty="0" smtClean="0"/>
              <a:t> S.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Make up sentences in Past Simple Passive.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Subject – Verb – Agent</a:t>
            </a:r>
          </a:p>
          <a:p>
            <a:pPr>
              <a:buNone/>
            </a:pPr>
            <a:r>
              <a:rPr lang="en-US" dirty="0" smtClean="0"/>
              <a:t>Ex</a:t>
            </a:r>
            <a:r>
              <a:rPr lang="ru-RU" dirty="0" smtClean="0"/>
              <a:t>:</a:t>
            </a:r>
            <a:r>
              <a:rPr lang="en-US" dirty="0" smtClean="0"/>
              <a:t>        A portrait   was painted    by Liz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 Light bulb  is was invented by </a:t>
            </a:r>
            <a:r>
              <a:rPr lang="en-US" dirty="0" err="1" smtClean="0"/>
              <a:t>Lodygin</a:t>
            </a:r>
            <a:r>
              <a:rPr lang="en-US" dirty="0" smtClean="0"/>
              <a:t> A.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US" dirty="0" smtClean="0"/>
              <a:t>Past Perfect Passive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                              S   -    V   -   A</a:t>
            </a:r>
          </a:p>
          <a:p>
            <a:pPr>
              <a:buNone/>
            </a:pPr>
            <a:r>
              <a:rPr lang="en-US" dirty="0" smtClean="0"/>
              <a:t>                               had   been   made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 descr="C:\Users\Nikita\Desktop\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428868"/>
            <a:ext cx="7358114" cy="42354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C:\Users\Nikita\Desktop\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85728"/>
            <a:ext cx="7858180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Nikita\Desktop\0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643050"/>
            <a:ext cx="8286808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Dynamic pause</a:t>
            </a:r>
            <a:endParaRPr lang="ru-RU" b="1" dirty="0"/>
          </a:p>
        </p:txBody>
      </p:sp>
      <p:pic>
        <p:nvPicPr>
          <p:cNvPr id="4" name="Зарядка для глаз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00034" y="1428736"/>
            <a:ext cx="8001056" cy="50006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5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US" dirty="0" smtClean="0"/>
              <a:t>Defining – Non – defining clauses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Ex.4b p.145-key</a:t>
            </a:r>
          </a:p>
          <a:p>
            <a:pPr>
              <a:buNone/>
            </a:pPr>
            <a:r>
              <a:rPr lang="en-US" dirty="0" smtClean="0"/>
              <a:t>    1 Brian, who lives next door, is a graphic designer. ― ND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2 The shop, where I bought my DVD player, sells really up-to-date products. ― ND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3 I’ve just bought a book which is about inventions. ― D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4 Ben, whose father is a software designer, is studying electronics. ― ND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5 Rachel, who originally trained as a teacher, won the Businesswoman of the Year Award. ― ND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6 I live in the centre of the city which is very noisy. ― D</a:t>
            </a:r>
            <a:endParaRPr lang="ru-RU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214338"/>
            <a:ext cx="8229600" cy="1143000"/>
          </a:xfrm>
        </p:spPr>
        <p:txBody>
          <a:bodyPr/>
          <a:lstStyle/>
          <a:p>
            <a:r>
              <a:rPr lang="en-US" dirty="0" smtClean="0"/>
              <a:t>Relative clauses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We use</a:t>
            </a:r>
            <a:r>
              <a:rPr lang="ru-RU" dirty="0" smtClean="0"/>
              <a:t>: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who(m)</a:t>
            </a:r>
            <a:r>
              <a:rPr lang="ru-RU" b="1" dirty="0" smtClean="0"/>
              <a:t>/</a:t>
            </a:r>
            <a:r>
              <a:rPr lang="en-US" b="1" dirty="0" smtClean="0"/>
              <a:t>that </a:t>
            </a:r>
            <a:r>
              <a:rPr lang="en-US" dirty="0" smtClean="0"/>
              <a:t>to refer to people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which</a:t>
            </a:r>
            <a:r>
              <a:rPr lang="ru-RU" b="1" dirty="0" smtClean="0"/>
              <a:t>/</a:t>
            </a:r>
            <a:r>
              <a:rPr lang="en-US" b="1" dirty="0" smtClean="0"/>
              <a:t>that </a:t>
            </a:r>
            <a:r>
              <a:rPr lang="en-US" dirty="0" smtClean="0"/>
              <a:t>to refer to things 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whose with </a:t>
            </a:r>
            <a:r>
              <a:rPr lang="en-US" dirty="0" smtClean="0"/>
              <a:t>people</a:t>
            </a:r>
            <a:r>
              <a:rPr lang="ru-RU" dirty="0" smtClean="0"/>
              <a:t>,</a:t>
            </a:r>
            <a:r>
              <a:rPr lang="en-US" dirty="0" smtClean="0"/>
              <a:t> animals and objects to show possession</a:t>
            </a:r>
          </a:p>
          <a:p>
            <a:pPr>
              <a:buNone/>
            </a:pPr>
            <a:r>
              <a:rPr lang="en-US" b="1" dirty="0" smtClean="0"/>
              <a:t>    when</a:t>
            </a:r>
            <a:r>
              <a:rPr lang="ru-RU" b="1" dirty="0" smtClean="0"/>
              <a:t>/</a:t>
            </a:r>
            <a:r>
              <a:rPr lang="en-US" b="1" dirty="0" smtClean="0"/>
              <a:t>that </a:t>
            </a:r>
            <a:r>
              <a:rPr lang="en-US" dirty="0" smtClean="0"/>
              <a:t>to refer to a time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where</a:t>
            </a:r>
            <a:r>
              <a:rPr lang="en-US" dirty="0" smtClean="0"/>
              <a:t> to refer to a place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why</a:t>
            </a:r>
            <a:r>
              <a:rPr lang="en-US" dirty="0" smtClean="0"/>
              <a:t> to give a reason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 yourself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        Grammar Check module 8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1 variant                                     2 variant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ex.5, 7. p. 180-181                  ex6, 8 p.180-181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Keys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1 variant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Ex 5</a:t>
            </a:r>
            <a:endParaRPr lang="ru-RU" b="1" dirty="0" smtClean="0"/>
          </a:p>
          <a:p>
            <a:pPr>
              <a:buNone/>
            </a:pPr>
            <a:r>
              <a:rPr lang="en-US" dirty="0" smtClean="0"/>
              <a:t>    1 who 4 which/that 6 where 2 which 5 who/that 7 when 3 that/which</a:t>
            </a:r>
            <a:endParaRPr lang="ru-RU" dirty="0" smtClean="0"/>
          </a:p>
          <a:p>
            <a:pPr>
              <a:buNone/>
            </a:pPr>
            <a:r>
              <a:rPr lang="en-US" b="1" dirty="0" smtClean="0"/>
              <a:t>Ex7</a:t>
            </a:r>
            <a:endParaRPr lang="ru-RU" b="1" dirty="0" smtClean="0"/>
          </a:p>
          <a:p>
            <a:pPr>
              <a:buNone/>
            </a:pPr>
            <a:r>
              <a:rPr lang="en-US" dirty="0" smtClean="0"/>
              <a:t>    1 which (YES) 2 whose (NO) 3 where (NO) 4 when (NO) 5 why (NO) 6 who/that, whose (YES) (NO) 7 who, who (NO) (NO)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Keys</a:t>
            </a:r>
            <a:br>
              <a:rPr lang="en-US" dirty="0" smtClean="0"/>
            </a:br>
            <a:r>
              <a:rPr lang="en-US" dirty="0" smtClean="0"/>
              <a:t>2 variant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 smtClean="0"/>
              <a:t>Ex6</a:t>
            </a:r>
            <a:endParaRPr lang="ru-RU" b="1" dirty="0" smtClean="0"/>
          </a:p>
          <a:p>
            <a:pPr>
              <a:buNone/>
            </a:pPr>
            <a:r>
              <a:rPr lang="en-US" dirty="0" smtClean="0"/>
              <a:t>    2 whose ND YES 3 which/that D NO 4 who D NO 5 where D NO 6 who ND YES 7 which D NO 8 who ND YES 9 where D NO 10 which/that D NO</a:t>
            </a:r>
            <a:r>
              <a:rPr lang="ru-RU" smtClean="0"/>
              <a:t>.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en-US" b="1" dirty="0" smtClean="0"/>
              <a:t>Ex8</a:t>
            </a:r>
            <a:endParaRPr lang="ru-RU" b="1" dirty="0" smtClean="0"/>
          </a:p>
          <a:p>
            <a:pPr>
              <a:buNone/>
            </a:pPr>
            <a:r>
              <a:rPr lang="en-US" dirty="0" smtClean="0"/>
              <a:t>    2 Greg’s new digital camera, which/that cost him a fortune, doesn’t  work. 3 Here’s an ad for the laptop which/that I think I’ll buy. 4 This  is the laptop which/that I bought from a friend. 5 I’m reading The   Time Machine which/that was written by H. G. Wells. 6 My friend bought a new MP3 player which/that stores up to 5GB of music. 7 This is </a:t>
            </a:r>
            <a:r>
              <a:rPr lang="en-US" dirty="0" err="1" smtClean="0"/>
              <a:t>Mr</a:t>
            </a:r>
            <a:r>
              <a:rPr lang="en-US" dirty="0" smtClean="0"/>
              <a:t> Key, who is my Physics teacher. 8 The CD-ROM, which/that I ordered weeks ago, was delivered today.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task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   W.B. ex5, 6 p.62-63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               </a:t>
            </a:r>
          </a:p>
          <a:p>
            <a:pPr>
              <a:buNone/>
            </a:pPr>
            <a:r>
              <a:rPr lang="en-US" dirty="0" smtClean="0"/>
              <a:t>                   G.R. p.18-19(student book)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hlinkClick r:id="rId2"/>
              </a:rPr>
              <a:t>https://yandex.ru/images/search?text=</a:t>
            </a:r>
            <a:r>
              <a:rPr lang="ru-RU" dirty="0" smtClean="0">
                <a:hlinkClick r:id="rId2"/>
              </a:rPr>
              <a:t>русские%20изобретатели&amp;</a:t>
            </a:r>
            <a:r>
              <a:rPr lang="en-US" dirty="0" smtClean="0">
                <a:hlinkClick r:id="rId2"/>
              </a:rPr>
              <a:t>parent-</a:t>
            </a:r>
            <a:r>
              <a:rPr lang="en-US" dirty="0" err="1" smtClean="0">
                <a:hlinkClick r:id="rId2"/>
              </a:rPr>
              <a:t>reqid</a:t>
            </a:r>
            <a:r>
              <a:rPr lang="en-US" dirty="0" smtClean="0">
                <a:hlinkClick r:id="rId2"/>
              </a:rPr>
              <a:t>=1485848601885382-986500187276853849391355-sas1-5663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http://pptcloud.ru/fizkultura/zaryadka-dlya-glaz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474</Words>
  <PresentationFormat>Экран (4:3)</PresentationFormat>
  <Paragraphs>75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Read and translate the words</vt:lpstr>
      <vt:lpstr> What is the theme of our lesson?</vt:lpstr>
      <vt:lpstr>Inventions of Russians sientists </vt:lpstr>
      <vt:lpstr>Make up sentences in Past Simple Passive. </vt:lpstr>
      <vt:lpstr>Past Perfect Passive</vt:lpstr>
      <vt:lpstr>Слайд 6</vt:lpstr>
      <vt:lpstr>Key</vt:lpstr>
      <vt:lpstr>Dynamic pause</vt:lpstr>
      <vt:lpstr>Defining – Non – defining clauses </vt:lpstr>
      <vt:lpstr>Relative clauses</vt:lpstr>
      <vt:lpstr>Work  yourself</vt:lpstr>
      <vt:lpstr>Keys 1 variant</vt:lpstr>
      <vt:lpstr>Keys 2 variant</vt:lpstr>
      <vt:lpstr>Home task</vt:lpstr>
      <vt:lpstr>Источники: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 and translate the words</dc:title>
  <dc:creator>Nikitozz</dc:creator>
  <cp:lastModifiedBy>Nikita</cp:lastModifiedBy>
  <cp:revision>31</cp:revision>
  <dcterms:created xsi:type="dcterms:W3CDTF">2017-01-27T05:38:01Z</dcterms:created>
  <dcterms:modified xsi:type="dcterms:W3CDTF">2017-01-31T07:48:53Z</dcterms:modified>
</cp:coreProperties>
</file>